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2" r:id="rId16"/>
    <p:sldId id="273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C8B5-1F8C-47B0-95B9-94300952D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C7020-B4AE-26C7-D4A5-7C0C76E36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40105-CE69-CE63-EDAC-1B7BD516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012F0-69E9-2158-DBEF-668D05C6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A46AF-581E-32D0-F971-1C6298A5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63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86A5-9A58-BA34-ACA2-7F6A6F73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EC486-F4FF-D162-3650-8F2AF2457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59C1C-1862-B6AD-F179-B226A91E5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BDA58-AA53-26EF-3084-C9343D97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40804-AABA-C38D-1495-C3475856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5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5E2CF-EBCA-A50A-C9DD-8E3F2C1C8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887AC-F4B2-B020-0E91-F14D5D862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5D5D1-A492-065B-B457-6529DB05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BA526-CAC5-CC36-9F18-F8F6A653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A29B8-46E9-A847-8A72-1BBA1BD2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9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0030-8C08-F4DA-AA48-07E85A9F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50C39-07D4-DB3D-6F35-6E562F5EF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57463-95D7-7CBB-9C29-370DB4FD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37EF4-F0AB-0703-2CCF-79A2A6DC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B245-699B-0481-B0CF-7FBACAC7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0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BF66-97BA-45F3-3727-0870E93C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4A44A-948F-BB31-C411-1277CC6C9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4FD07-C7D1-EB1A-1DA5-A02321FB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41BA-510B-07FB-9E45-6A216E1B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5C9B5-431F-36A8-8AAD-84F050C4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1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D09B-ED0B-1A83-ED2E-15F4F9F8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3E4D1-1A6B-CE5D-320F-BBD57F03C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F09B5-9A9E-C714-DB38-69CB414DE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843CC-6B76-21F5-7310-EC0EFF928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02D69-911D-7BE6-7718-084A2A67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B5789-48FF-CCB4-F669-05BA923E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AF4F-07EE-C1AE-15A4-501BA80C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E969B-42C6-8374-18F5-4BA25FA72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94811-0DEE-AAE4-9CEE-E5E7497D8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9C8F6-39A4-2E56-7368-EE458F2F0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8F980-177F-D85C-1796-E01A6240A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97624-8EC4-B813-8F3C-CF883BE9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AEDF58-8938-EEF3-D61F-842DC484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769EDD-7DDE-1D1E-374D-AEEA27A3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9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34F0-CC0E-81AF-1A06-AAE52627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4A5462-AC78-22CB-2D53-21E746C1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01205-590E-A308-8CDB-8FBBC6AA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177B5-B6D9-76FE-5E6C-3F7B4D5D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3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053AC-7B4B-283F-443A-9957174A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D6D4B-319C-90E1-C815-94DEDE327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A4A00-DB64-773D-B18E-DC022682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61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6DE3-4B44-37E8-C74D-DA313BBA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2C3E-A259-998D-0105-0AE5D15B0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00119-B01E-19EC-725D-0174B8E37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EC833-F25E-7589-98BF-BEC8638A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A5AE0-FE19-A091-B336-2279DE1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7BFA2-8A6D-0566-F5FC-02266687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9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69F3-ED43-09F9-2737-FE688182F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05E1D-E6B8-ACC9-B7DC-99797AD44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C0E49-18C8-3170-D543-6B993C1E3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99E02-9A76-E230-2CED-09B8F6AF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21873-38EF-B63D-B479-A1989457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7B152-DDA8-C085-99F8-778C9C0E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24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775D4-9E32-EA2C-4F4B-F9009EA2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EA6E0-3AA2-DD84-6326-5DC4BF260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AF3BB-3F25-8271-EDE5-76267BF99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04922-246D-48ED-B7D2-3CD923EEA77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5A0C-245A-F202-FEC4-B5C911FE1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AB923-8E9F-20A6-AF96-612F49EE4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7AABED-863E-4374-8467-C8BE97D5E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ilhouette of a person with a brain&#10;&#10;Description automatically generated">
            <a:extLst>
              <a:ext uri="{FF2B5EF4-FFF2-40B4-BE49-F238E27FC236}">
                <a16:creationId xmlns:a16="http://schemas.microsoft.com/office/drawing/2014/main" id="{C93B1DAE-A9E3-53EF-A398-19D776376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10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6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d">
            <a:hlinkClick r:id="" action="ppaction://media"/>
            <a:extLst>
              <a:ext uri="{FF2B5EF4-FFF2-40B4-BE49-F238E27FC236}">
                <a16:creationId xmlns:a16="http://schemas.microsoft.com/office/drawing/2014/main" id="{C6D1F6C8-F03D-AB52-B7D5-966530D82D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aler">
            <a:hlinkClick r:id="" action="ppaction://media"/>
            <a:extLst>
              <a:ext uri="{FF2B5EF4-FFF2-40B4-BE49-F238E27FC236}">
                <a16:creationId xmlns:a16="http://schemas.microsoft.com/office/drawing/2014/main" id="{0BA6E9F1-1808-68E4-4B7F-093D7CC19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9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B43A650-442B-70F0-31E4-63C99C885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7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sis">
            <a:hlinkClick r:id="" action="ppaction://media"/>
            <a:extLst>
              <a:ext uri="{FF2B5EF4-FFF2-40B4-BE49-F238E27FC236}">
                <a16:creationId xmlns:a16="http://schemas.microsoft.com/office/drawing/2014/main" id="{990A00EF-7A03-409F-6D9F-DB36AF2A0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7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808E2-F710-A08B-7C50-320E728F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3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sis2">
            <a:hlinkClick r:id="" action="ppaction://media"/>
            <a:extLst>
              <a:ext uri="{FF2B5EF4-FFF2-40B4-BE49-F238E27FC236}">
                <a16:creationId xmlns:a16="http://schemas.microsoft.com/office/drawing/2014/main" id="{A3865EA4-217F-6B9D-E6B2-A66DA7D186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55CAB-FE5B-67D6-29F6-59015CF07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6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a rainbow colored curve&#10;&#10;Description automatically generated with medium confidence">
            <a:extLst>
              <a:ext uri="{FF2B5EF4-FFF2-40B4-BE49-F238E27FC236}">
                <a16:creationId xmlns:a16="http://schemas.microsoft.com/office/drawing/2014/main" id="{33511E88-97A2-BA40-7948-2E27FCE0A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79" y="32174"/>
            <a:ext cx="9269841" cy="67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icky notes with question marks">
            <a:extLst>
              <a:ext uri="{FF2B5EF4-FFF2-40B4-BE49-F238E27FC236}">
                <a16:creationId xmlns:a16="http://schemas.microsoft.com/office/drawing/2014/main" id="{31376D2B-782E-6BC7-F2AB-B82EF93AD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5" r="19011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99FF5D-AD7E-78CF-9767-9D8D8F6777DB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What is vector?</a:t>
            </a:r>
          </a:p>
        </p:txBody>
      </p:sp>
    </p:spTree>
    <p:extLst>
      <p:ext uri="{BB962C8B-B14F-4D97-AF65-F5344CB8AC3E}">
        <p14:creationId xmlns:p14="http://schemas.microsoft.com/office/powerpoint/2010/main" val="422019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hysics">
            <a:hlinkClick r:id="" action="ppaction://media"/>
            <a:extLst>
              <a:ext uri="{FF2B5EF4-FFF2-40B4-BE49-F238E27FC236}">
                <a16:creationId xmlns:a16="http://schemas.microsoft.com/office/drawing/2014/main" id="{A0310158-7338-031A-69F3-7FFA3C5767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S">
            <a:hlinkClick r:id="" action="ppaction://media"/>
            <a:extLst>
              <a:ext uri="{FF2B5EF4-FFF2-40B4-BE49-F238E27FC236}">
                <a16:creationId xmlns:a16="http://schemas.microsoft.com/office/drawing/2014/main" id="{33C3C071-039E-7738-6F75-56B46DEEFA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9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th">
            <a:hlinkClick r:id="" action="ppaction://media"/>
            <a:extLst>
              <a:ext uri="{FF2B5EF4-FFF2-40B4-BE49-F238E27FC236}">
                <a16:creationId xmlns:a16="http://schemas.microsoft.com/office/drawing/2014/main" id="{59C31A34-1AD9-7A5E-FD5B-986E0D162B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x">
            <a:hlinkClick r:id="" action="ppaction://media"/>
            <a:extLst>
              <a:ext uri="{FF2B5EF4-FFF2-40B4-BE49-F238E27FC236}">
                <a16:creationId xmlns:a16="http://schemas.microsoft.com/office/drawing/2014/main" id="{07B00CE0-1F17-9ED3-9031-876EC023B6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ines intersecting at pushpin">
            <a:extLst>
              <a:ext uri="{FF2B5EF4-FFF2-40B4-BE49-F238E27FC236}">
                <a16:creationId xmlns:a16="http://schemas.microsoft.com/office/drawing/2014/main" id="{2164D959-1200-8CC9-200A-ADE7CC21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A52D4-99A1-16DB-9CE5-324362E380FA}"/>
              </a:ext>
            </a:extLst>
          </p:cNvPr>
          <p:cNvSpPr txBox="1"/>
          <p:nvPr/>
        </p:nvSpPr>
        <p:spPr>
          <a:xfrm>
            <a:off x="-85344" y="2187313"/>
            <a:ext cx="5946648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But what is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427609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>
            <a:hlinkClick r:id="" action="ppaction://media"/>
            <a:extLst>
              <a:ext uri="{FF2B5EF4-FFF2-40B4-BE49-F238E27FC236}">
                <a16:creationId xmlns:a16="http://schemas.microsoft.com/office/drawing/2014/main" id="{8B311FCC-D9DA-3FC8-1617-1F6C9A05A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m">
            <a:hlinkClick r:id="" action="ppaction://media"/>
            <a:extLst>
              <a:ext uri="{FF2B5EF4-FFF2-40B4-BE49-F238E27FC236}">
                <a16:creationId xmlns:a16="http://schemas.microsoft.com/office/drawing/2014/main" id="{5592A4E8-47EE-0732-42B1-9284B8D75B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9</Words>
  <Application>Microsoft Office PowerPoint</Application>
  <PresentationFormat>Widescreen</PresentationFormat>
  <Paragraphs>2</Paragraphs>
  <Slides>17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Rady</dc:creator>
  <cp:lastModifiedBy>Ahmed Rady</cp:lastModifiedBy>
  <cp:revision>7</cp:revision>
  <dcterms:created xsi:type="dcterms:W3CDTF">2024-04-18T16:29:43Z</dcterms:created>
  <dcterms:modified xsi:type="dcterms:W3CDTF">2024-04-19T15:33:28Z</dcterms:modified>
</cp:coreProperties>
</file>